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67" d="100"/>
          <a:sy n="67" d="100"/>
        </p:scale>
        <p:origin x="1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08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92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485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94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48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07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326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746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94BC0-9EF1-41D7-8F27-0CDDB1F25D48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5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54498" y="1061586"/>
            <a:ext cx="6470073" cy="1676400"/>
          </a:xfrm>
        </p:spPr>
        <p:txBody>
          <a:bodyPr>
            <a:noAutofit/>
          </a:bodyPr>
          <a:lstStyle/>
          <a:p>
            <a:pPr algn="r"/>
            <a:r>
              <a:rPr lang="fr-FR" sz="8000" b="1" dirty="0" smtClean="0"/>
              <a:t>CLOCHETTE</a:t>
            </a:r>
            <a:br>
              <a:rPr lang="fr-FR" sz="8000" b="1" dirty="0" smtClean="0"/>
            </a:br>
            <a:r>
              <a:rPr lang="fr-FR" sz="4400" b="1" i="1" u="sng" dirty="0" smtClean="0"/>
              <a:t>Perspective change to « Je »</a:t>
            </a:r>
            <a:r>
              <a:rPr lang="fr-FR" sz="8000" b="1" u="sng" dirty="0" smtClean="0"/>
              <a:t/>
            </a:r>
            <a:br>
              <a:rPr lang="fr-FR" sz="8000" b="1" u="sng" dirty="0" smtClean="0"/>
            </a:br>
            <a:endParaRPr lang="fr-FR" sz="6600" b="1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35755" y="4665080"/>
            <a:ext cx="2309227" cy="149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3200" dirty="0" smtClean="0"/>
              <a:t>Il est un zombie.</a:t>
            </a:r>
          </a:p>
        </p:txBody>
      </p:sp>
      <p:pic>
        <p:nvPicPr>
          <p:cNvPr id="1026" name="Picture 2" descr="See original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381" y="2395909"/>
            <a:ext cx="1335974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48585" y="4319555"/>
            <a:ext cx="28218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dirty="0" smtClean="0"/>
              <a:t>2. Il veut converser avec les humains.</a:t>
            </a:r>
          </a:p>
          <a:p>
            <a:pPr>
              <a:lnSpc>
                <a:spcPct val="150000"/>
              </a:lnSpc>
            </a:pPr>
            <a:endParaRPr lang="fr-FR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374034" y="4319555"/>
            <a:ext cx="22631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dirty="0" smtClean="0"/>
              <a:t>3. Il voit un groupe de scientifiques.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10538" y="4319555"/>
            <a:ext cx="21579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dirty="0" smtClean="0"/>
              <a:t>4. Il marche vers le groupe.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41855" y="4429503"/>
            <a:ext cx="2180053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 smtClean="0"/>
              <a:t>5. Il dit, « Bonjour! »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fr-FR" sz="2800" dirty="0"/>
          </a:p>
        </p:txBody>
      </p:sp>
      <p:pic>
        <p:nvPicPr>
          <p:cNvPr id="1028" name="Picture 4" descr="Image result for speech bubb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294" y="2607680"/>
            <a:ext cx="1902762" cy="143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scientists clip 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752" y="2470398"/>
            <a:ext cx="1481383" cy="210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See original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67568" y="2295489"/>
            <a:ext cx="1335974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Image result for speech bubb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0126" y="2737986"/>
            <a:ext cx="1902762" cy="143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8498" y="163643"/>
            <a:ext cx="5624945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Il </a:t>
            </a:r>
            <a:r>
              <a:rPr lang="en-US" sz="2800" dirty="0" err="1" smtClean="0"/>
              <a:t>est</a:t>
            </a:r>
            <a:r>
              <a:rPr lang="en-US" sz="2800" dirty="0" smtClean="0"/>
              <a:t> </a:t>
            </a:r>
            <a:r>
              <a:rPr lang="en-US" sz="2800" dirty="0" smtClean="0">
                <a:sym typeface="Wingdings" panose="05000000000000000000" pitchFamily="2" charset="2"/>
              </a:rPr>
              <a:t> je </a:t>
            </a:r>
            <a:r>
              <a:rPr lang="en-US" sz="2800" dirty="0" err="1" smtClean="0">
                <a:sym typeface="Wingdings" panose="05000000000000000000" pitchFamily="2" charset="2"/>
              </a:rPr>
              <a:t>suis</a:t>
            </a:r>
            <a:r>
              <a:rPr lang="en-US" sz="2800" dirty="0">
                <a:sym typeface="Wingdings" panose="05000000000000000000" pitchFamily="2" charset="2"/>
              </a:rPr>
              <a:t>	</a:t>
            </a:r>
            <a:r>
              <a:rPr lang="en-US" sz="2800" dirty="0" smtClean="0">
                <a:sym typeface="Wingdings" panose="05000000000000000000" pitchFamily="2" charset="2"/>
              </a:rPr>
              <a:t>Il </a:t>
            </a:r>
            <a:r>
              <a:rPr lang="en-US" sz="2800" dirty="0" err="1" smtClean="0">
                <a:sym typeface="Wingdings" panose="05000000000000000000" pitchFamily="2" charset="2"/>
              </a:rPr>
              <a:t>veu</a:t>
            </a:r>
            <a:r>
              <a:rPr lang="en-US" sz="2800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t</a:t>
            </a:r>
            <a:r>
              <a:rPr lang="en-US" sz="2800" dirty="0" smtClean="0">
                <a:solidFill>
                  <a:srgbClr val="00B050"/>
                </a:solidFill>
                <a:sym typeface="Wingdings" panose="05000000000000000000" pitchFamily="2" charset="2"/>
              </a:rPr>
              <a:t> </a:t>
            </a:r>
            <a:r>
              <a:rPr lang="en-US" sz="2800" dirty="0" smtClean="0">
                <a:sym typeface="Wingdings" panose="05000000000000000000" pitchFamily="2" charset="2"/>
              </a:rPr>
              <a:t> je </a:t>
            </a:r>
            <a:r>
              <a:rPr lang="en-US" sz="2800" dirty="0" err="1" smtClean="0">
                <a:sym typeface="Wingdings" panose="05000000000000000000" pitchFamily="2" charset="2"/>
              </a:rPr>
              <a:t>veu</a:t>
            </a:r>
            <a:r>
              <a:rPr lang="en-US" sz="2800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x</a:t>
            </a:r>
            <a:endParaRPr lang="en-US" sz="2800" dirty="0" smtClean="0">
              <a:solidFill>
                <a:srgbClr val="00B050"/>
              </a:solidFill>
              <a:sym typeface="Wingdings" panose="05000000000000000000" pitchFamily="2" charset="2"/>
            </a:endParaRPr>
          </a:p>
          <a:p>
            <a:endParaRPr lang="en-US" sz="1600" dirty="0" smtClean="0">
              <a:sym typeface="Wingdings" panose="05000000000000000000" pitchFamily="2" charset="2"/>
            </a:endParaRPr>
          </a:p>
          <a:p>
            <a:r>
              <a:rPr lang="en-US" sz="2800" dirty="0" smtClean="0">
                <a:sym typeface="Wingdings" panose="05000000000000000000" pitchFamily="2" charset="2"/>
              </a:rPr>
              <a:t>Verbs ending in “e” – no change</a:t>
            </a:r>
          </a:p>
          <a:p>
            <a:endParaRPr lang="en-US" sz="1400" dirty="0" smtClean="0">
              <a:sym typeface="Wingdings" panose="05000000000000000000" pitchFamily="2" charset="2"/>
            </a:endParaRPr>
          </a:p>
          <a:p>
            <a:r>
              <a:rPr lang="en-US" sz="2800" dirty="0" smtClean="0">
                <a:sym typeface="Wingdings" panose="05000000000000000000" pitchFamily="2" charset="2"/>
              </a:rPr>
              <a:t>MOST verbs ending in “t”  change “t” to “s”</a:t>
            </a:r>
          </a:p>
          <a:p>
            <a:endParaRPr lang="en-US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31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54498" y="1061586"/>
            <a:ext cx="6470073" cy="1676400"/>
          </a:xfrm>
        </p:spPr>
        <p:txBody>
          <a:bodyPr>
            <a:noAutofit/>
          </a:bodyPr>
          <a:lstStyle/>
          <a:p>
            <a:pPr algn="r"/>
            <a:r>
              <a:rPr lang="fr-FR" sz="8000" b="1" dirty="0" smtClean="0"/>
              <a:t>CLOCHETTE</a:t>
            </a:r>
            <a:br>
              <a:rPr lang="fr-FR" sz="8000" b="1" dirty="0" smtClean="0"/>
            </a:br>
            <a:r>
              <a:rPr lang="fr-FR" sz="4400" b="1" i="1" u="sng" dirty="0" smtClean="0"/>
              <a:t>Perspective change to « Je »</a:t>
            </a:r>
            <a:r>
              <a:rPr lang="fr-FR" sz="8000" b="1" u="sng" dirty="0" smtClean="0"/>
              <a:t/>
            </a:r>
            <a:br>
              <a:rPr lang="fr-FR" sz="8000" b="1" u="sng" dirty="0" smtClean="0"/>
            </a:br>
            <a:endParaRPr lang="fr-FR" sz="6600" b="1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1882052" y="2689536"/>
            <a:ext cx="90091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6000" b="1" dirty="0" smtClean="0"/>
              <a:t>1. </a:t>
            </a:r>
            <a:r>
              <a:rPr lang="fr-FR" sz="6000" b="1" dirty="0" smtClean="0">
                <a:solidFill>
                  <a:srgbClr val="FF0000"/>
                </a:solidFill>
              </a:rPr>
              <a:t>Je suis </a:t>
            </a:r>
            <a:r>
              <a:rPr lang="fr-FR" sz="6000" b="1" dirty="0" smtClean="0"/>
              <a:t>un zombie.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61893" y="2508726"/>
            <a:ext cx="94449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5400" b="1" dirty="0" smtClean="0"/>
              <a:t>2. </a:t>
            </a:r>
            <a:r>
              <a:rPr lang="fr-FR" sz="5400" b="1" dirty="0" smtClean="0">
                <a:solidFill>
                  <a:srgbClr val="FF0000"/>
                </a:solidFill>
              </a:rPr>
              <a:t>Je</a:t>
            </a:r>
            <a:r>
              <a:rPr lang="fr-FR" sz="5400" b="1" dirty="0" smtClean="0"/>
              <a:t> veu</a:t>
            </a:r>
            <a:r>
              <a:rPr lang="fr-FR" sz="5400" b="1" dirty="0" smtClean="0">
                <a:solidFill>
                  <a:srgbClr val="FF0000"/>
                </a:solidFill>
              </a:rPr>
              <a:t>x</a:t>
            </a:r>
            <a:r>
              <a:rPr lang="fr-FR" sz="5400" b="1" dirty="0" smtClean="0"/>
              <a:t> converser avec les humains.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573" y="2820419"/>
            <a:ext cx="95196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6000" b="1" dirty="0" smtClean="0"/>
              <a:t>3. </a:t>
            </a:r>
            <a:r>
              <a:rPr lang="fr-FR" sz="6000" b="1" dirty="0" smtClean="0">
                <a:solidFill>
                  <a:srgbClr val="FF0000"/>
                </a:solidFill>
              </a:rPr>
              <a:t>Je</a:t>
            </a:r>
            <a:r>
              <a:rPr lang="fr-FR" sz="6000" b="1" dirty="0" smtClean="0"/>
              <a:t> voi</a:t>
            </a:r>
            <a:r>
              <a:rPr lang="fr-FR" sz="6000" b="1" dirty="0" smtClean="0">
                <a:solidFill>
                  <a:srgbClr val="FF0000"/>
                </a:solidFill>
              </a:rPr>
              <a:t>s</a:t>
            </a:r>
            <a:r>
              <a:rPr lang="fr-FR" sz="6000" b="1" dirty="0" smtClean="0"/>
              <a:t> un groupe de scientifiques.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20361" y="2992002"/>
            <a:ext cx="7436168" cy="2719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6000" b="1" dirty="0" smtClean="0"/>
              <a:t>4. </a:t>
            </a:r>
            <a:r>
              <a:rPr lang="fr-FR" sz="6000" b="1" dirty="0" smtClean="0">
                <a:solidFill>
                  <a:srgbClr val="FF0000"/>
                </a:solidFill>
              </a:rPr>
              <a:t>Je</a:t>
            </a:r>
            <a:r>
              <a:rPr lang="fr-FR" sz="6000" b="1" dirty="0" smtClean="0"/>
              <a:t> march</a:t>
            </a:r>
            <a:r>
              <a:rPr lang="fr-FR" sz="6000" b="1" dirty="0" smtClean="0">
                <a:solidFill>
                  <a:srgbClr val="FF0000"/>
                </a:solidFill>
              </a:rPr>
              <a:t>e</a:t>
            </a:r>
            <a:r>
              <a:rPr lang="fr-FR" sz="6000" b="1" dirty="0" smtClean="0"/>
              <a:t> vers le groupe.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95815" y="2968852"/>
            <a:ext cx="5271118" cy="2719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6000" b="1" dirty="0" smtClean="0"/>
              <a:t>5. </a:t>
            </a:r>
            <a:r>
              <a:rPr lang="fr-FR" sz="6000" b="1" dirty="0" smtClean="0">
                <a:solidFill>
                  <a:srgbClr val="FF0000"/>
                </a:solidFill>
              </a:rPr>
              <a:t>Je</a:t>
            </a:r>
            <a:r>
              <a:rPr lang="fr-FR" sz="6000" b="1" dirty="0" smtClean="0"/>
              <a:t> di</a:t>
            </a:r>
            <a:r>
              <a:rPr lang="fr-FR" sz="6000" b="1" dirty="0" smtClean="0">
                <a:solidFill>
                  <a:srgbClr val="FF0000"/>
                </a:solidFill>
              </a:rPr>
              <a:t>s</a:t>
            </a:r>
            <a:r>
              <a:rPr lang="fr-FR" sz="6000" b="1" dirty="0" smtClean="0"/>
              <a:t>, « Bonjour! »</a:t>
            </a:r>
          </a:p>
        </p:txBody>
      </p:sp>
    </p:spTree>
    <p:extLst>
      <p:ext uri="{BB962C8B-B14F-4D97-AF65-F5344CB8AC3E}">
        <p14:creationId xmlns:p14="http://schemas.microsoft.com/office/powerpoint/2010/main" val="395504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2"/>
      <p:bldP spid="7" grpId="0"/>
      <p:bldP spid="7" grpId="1"/>
      <p:bldP spid="8" grpId="0"/>
      <p:bldP spid="8" grpId="1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24082" y="876300"/>
            <a:ext cx="7767918" cy="5735782"/>
          </a:xfrm>
        </p:spPr>
        <p:txBody>
          <a:bodyPr>
            <a:normAutofit fontScale="90000"/>
          </a:bodyPr>
          <a:lstStyle/>
          <a:p>
            <a:pPr algn="l"/>
            <a:r>
              <a:rPr lang="fr-FR" b="1" dirty="0" smtClean="0"/>
              <a:t>Est-ce que </a:t>
            </a:r>
            <a:r>
              <a:rPr lang="fr-FR" b="1" dirty="0" smtClean="0">
                <a:solidFill>
                  <a:srgbClr val="00B050"/>
                </a:solidFill>
              </a:rPr>
              <a:t>tu vas </a:t>
            </a:r>
            <a:r>
              <a:rPr lang="fr-FR" b="1" dirty="0" smtClean="0"/>
              <a:t>faire la porte-à-porte lundi ? </a:t>
            </a:r>
            <a:r>
              <a:rPr lang="fr-FR" sz="4000" b="1" dirty="0" smtClean="0"/>
              <a:t>(</a:t>
            </a:r>
            <a:r>
              <a:rPr lang="fr-FR" sz="4000" b="1" i="1" dirty="0" err="1" smtClean="0"/>
              <a:t>Monday</a:t>
            </a:r>
            <a:r>
              <a:rPr lang="fr-FR" sz="4000" b="1" dirty="0" smtClean="0"/>
              <a:t>)</a:t>
            </a: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sz="2000" b="1" dirty="0" smtClean="0"/>
              <a:t/>
            </a:r>
            <a:br>
              <a:rPr lang="fr-FR" sz="2000" b="1" dirty="0" smtClean="0"/>
            </a:br>
            <a:r>
              <a:rPr lang="fr-FR" sz="2700" b="1" dirty="0" smtClean="0"/>
              <a:t/>
            </a:r>
            <a:br>
              <a:rPr lang="fr-FR" sz="2700" b="1" dirty="0" smtClean="0"/>
            </a:br>
            <a:r>
              <a:rPr lang="fr-FR" b="1" dirty="0" smtClean="0"/>
              <a:t>Est-ce que </a:t>
            </a:r>
            <a:r>
              <a:rPr lang="fr-FR" b="1" dirty="0" smtClean="0">
                <a:solidFill>
                  <a:srgbClr val="00B050"/>
                </a:solidFill>
              </a:rPr>
              <a:t>tu</a:t>
            </a:r>
            <a:r>
              <a:rPr lang="fr-FR" b="1" dirty="0" smtClean="0"/>
              <a:t> </a:t>
            </a:r>
            <a:r>
              <a:rPr lang="fr-FR" b="1" dirty="0" smtClean="0">
                <a:solidFill>
                  <a:srgbClr val="00B050"/>
                </a:solidFill>
              </a:rPr>
              <a:t>vas</a:t>
            </a:r>
            <a:r>
              <a:rPr lang="fr-FR" b="1" dirty="0" smtClean="0"/>
              <a:t> </a:t>
            </a:r>
            <a:r>
              <a:rPr lang="fr-FR" b="1" dirty="0" smtClean="0">
                <a:solidFill>
                  <a:srgbClr val="00B0F0"/>
                </a:solidFill>
              </a:rPr>
              <a:t>te déguiser</a:t>
            </a:r>
            <a:r>
              <a:rPr lang="fr-FR" b="1" dirty="0" smtClean="0"/>
              <a:t> en….?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>
                <a:solidFill>
                  <a:srgbClr val="00B050"/>
                </a:solidFill>
              </a:rPr>
              <a:t>Tu vas </a:t>
            </a:r>
            <a:r>
              <a:rPr lang="fr-FR" b="1" dirty="0" smtClean="0"/>
              <a:t>– </a:t>
            </a:r>
            <a:r>
              <a:rPr lang="fr-FR" b="1" dirty="0" err="1" smtClean="0"/>
              <a:t>you’re</a:t>
            </a:r>
            <a:r>
              <a:rPr lang="fr-FR" b="1" dirty="0" smtClean="0"/>
              <a:t> </a:t>
            </a:r>
            <a:r>
              <a:rPr lang="fr-FR" b="1" dirty="0" err="1" smtClean="0"/>
              <a:t>going</a:t>
            </a:r>
            <a:r>
              <a:rPr lang="fr-FR" b="1" dirty="0" smtClean="0"/>
              <a:t/>
            </a:r>
            <a:br>
              <a:rPr lang="fr-FR" b="1" dirty="0" smtClean="0"/>
            </a:br>
            <a:endParaRPr lang="fr-FR" sz="49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509" r="14874" b="32322"/>
          <a:stretch/>
        </p:blipFill>
        <p:spPr>
          <a:xfrm>
            <a:off x="0" y="-14194"/>
            <a:ext cx="4424082" cy="687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2799</TotalTime>
  <Words>95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Office Theme</vt:lpstr>
      <vt:lpstr>CLOCHETTE Perspective change to « Je » </vt:lpstr>
      <vt:lpstr>CLOCHETTE Perspective change to « Je » </vt:lpstr>
      <vt:lpstr>Est-ce que tu vas faire la porte-à-porte lundi ? (Monday)   Est-ce que tu vas te déguiser en….?  Tu vas – you’re going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Est-ce que tu aimes Halloween?   Est-ce que tu aimes te déguiser comme….?</dc:title>
  <dc:creator>Danielle Berndt</dc:creator>
  <cp:lastModifiedBy>Danielle Berndt</cp:lastModifiedBy>
  <cp:revision>11</cp:revision>
  <dcterms:created xsi:type="dcterms:W3CDTF">2016-10-25T13:50:33Z</dcterms:created>
  <dcterms:modified xsi:type="dcterms:W3CDTF">2016-10-28T11:40:45Z</dcterms:modified>
</cp:coreProperties>
</file>